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A3374-0883-4CAC-8539-5EC09F3B1ED0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C4EA1-396B-46E9-B186-275D52E63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5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C4EA1-396B-46E9-B186-275D52E638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22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 baseline="0"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A6D4-8755-4FA4-B005-7CAD0587E4B7}" type="datetime1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036" y="205808"/>
            <a:ext cx="1433964" cy="13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1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0D23-D784-4D9B-ABE9-3CEAF7E1BAC6}" type="datetime1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2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EB2A-603F-41B0-9F92-90958AC0A3B1}" type="datetime1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1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192000" cy="1347537"/>
          </a:xfrm>
          <a:noFill/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43D76680-A56A-4B7C-8148-A66E5E005990}" type="datetime1">
              <a:rPr lang="ru-RU" smtClean="0"/>
              <a:t>11.09.2018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ru-RU" smtClean="0"/>
              <a:t>Бахмуров А.Г.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4E25F5DE-0339-4589-9859-9B8A9FE1E66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065" y="77001"/>
            <a:ext cx="1231423" cy="1193533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0" y="1347537"/>
            <a:ext cx="832585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F3F3-4391-4302-A7DF-EAFE36AD9CFE}" type="datetime1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065" y="77001"/>
            <a:ext cx="1231423" cy="119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4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A454-A0D4-4D19-BCFD-E16EC206A8D8}" type="datetime1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065" y="77001"/>
            <a:ext cx="1231423" cy="1193533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12192000" cy="1347537"/>
          </a:xfrm>
          <a:noFill/>
        </p:spPr>
        <p:txBody>
          <a:bodyPr/>
          <a:lstStyle>
            <a:lvl1pPr>
              <a:defRPr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1347537"/>
            <a:ext cx="832585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74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8B3E-D1B3-47DA-BC42-370B7F21E161}" type="datetime1">
              <a:rPr lang="ru-RU" smtClean="0"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EDA1-1DCC-477F-A675-8486E39A5BD3}" type="datetime1">
              <a:rPr lang="ru-RU" smtClean="0"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6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B3C8-30C9-4EEA-B7D2-E9BEDE1BE12E}" type="datetime1">
              <a:rPr lang="ru-RU" smtClean="0"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8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9B7D-E53C-41C5-B768-85B5A5F9B9E6}" type="datetime1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A23-FBA0-4EE9-994B-C4C24286DF2F}" type="datetime1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98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6C7A-E6A9-4FCE-9F5F-E480850BDEA3}" type="datetime1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Бахмуров А.Г.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F5DE-0339-4589-9859-9B8A9FE1E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4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141" y="1174282"/>
            <a:ext cx="10712918" cy="3144204"/>
          </a:xfrm>
        </p:spPr>
        <p:txBody>
          <a:bodyPr>
            <a:normAutofit/>
          </a:bodyPr>
          <a:lstStyle/>
          <a:p>
            <a:r>
              <a:rPr lang="ru-RU" sz="4800" dirty="0"/>
              <a:t>Имитационное моделирование в исследовании и разработке информационных систем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Лекция 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6131" y="4699317"/>
            <a:ext cx="9144000" cy="1655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/>
              <a:t>Кафедра АСВК, </a:t>
            </a:r>
          </a:p>
          <a:p>
            <a:pPr>
              <a:lnSpc>
                <a:spcPct val="80000"/>
              </a:lnSpc>
            </a:pPr>
            <a:r>
              <a:rPr lang="ru-RU" dirty="0"/>
              <a:t>лаборатория Вычислительных комплексов</a:t>
            </a:r>
          </a:p>
          <a:p>
            <a:pPr>
              <a:lnSpc>
                <a:spcPct val="80000"/>
              </a:lnSpc>
            </a:pPr>
            <a:r>
              <a:rPr lang="ru-RU" dirty="0" err="1"/>
              <a:t>с.н.с</a:t>
            </a:r>
            <a:r>
              <a:rPr lang="ru-RU" dirty="0"/>
              <a:t>. </a:t>
            </a:r>
            <a:r>
              <a:rPr lang="ru-RU" dirty="0" err="1"/>
              <a:t>Бахмуров</a:t>
            </a:r>
            <a:r>
              <a:rPr lang="ru-RU" dirty="0"/>
              <a:t> Анатолий Геннадьевич</a:t>
            </a:r>
          </a:p>
        </p:txBody>
      </p:sp>
    </p:spTree>
    <p:extLst>
      <p:ext uri="{BB962C8B-B14F-4D97-AF65-F5344CB8AC3E}">
        <p14:creationId xmlns:p14="http://schemas.microsoft.com/office/powerpoint/2010/main" val="376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Формальные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/>
              <a:t>Обязательный спецкурс для 3 курса АСВК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/>
              <a:t>72 часа – лекции и самостоятельная работа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/>
              <a:t>3 практических задания, контрольная работа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/>
              <a:t>Устный экзамен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dirty="0" smtClean="0"/>
              <a:t>Возможна досрочная сдача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части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ru-RU" dirty="0" smtClean="0"/>
              <a:t>Информационные системы (ИС) как объект разработки и исследования</a:t>
            </a:r>
            <a:endParaRPr lang="en-US" dirty="0" smtClean="0"/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ru-RU" dirty="0" smtClean="0">
                <a:latin typeface="Arial" panose="020B0604020202020204" pitchFamily="34" charset="0"/>
              </a:rPr>
              <a:t>Получение характеристик ИС методом наблюдения за их работой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latin typeface="Arial" panose="020B0604020202020204" pitchFamily="34" charset="0"/>
              </a:rPr>
              <a:t>Получение характеристик ИС методами моделирования, в том числе имитационного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ru-RU" dirty="0" smtClean="0">
                <a:latin typeface="Arial" panose="020B0604020202020204" pitchFamily="34" charset="0"/>
              </a:rPr>
              <a:t>Детальное моделирование аппаратных средств ИС. Переход от модели к реализации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Информационные системы (ИС) как объект разработки и исследования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825625"/>
            <a:ext cx="11016916" cy="4351338"/>
          </a:xfrm>
        </p:spPr>
        <p:txBody>
          <a:bodyPr>
            <a:normAutofit/>
          </a:bodyPr>
          <a:lstStyle/>
          <a:p>
            <a:pPr lvl="1"/>
            <a:r>
              <a:rPr lang="ru-RU" sz="3200" dirty="0" smtClean="0"/>
              <a:t>Виды ИС</a:t>
            </a:r>
            <a:r>
              <a:rPr lang="en-US" sz="3200" dirty="0" smtClean="0"/>
              <a:t>: </a:t>
            </a:r>
            <a:r>
              <a:rPr lang="ru-RU" sz="3200" dirty="0" smtClean="0"/>
              <a:t>поисковые, управляющие, встроенные ИУС реального времени </a:t>
            </a:r>
          </a:p>
          <a:p>
            <a:pPr lvl="1"/>
            <a:r>
              <a:rPr lang="ru-RU" sz="3200" dirty="0" smtClean="0"/>
              <a:t>Основные компоненты ИС</a:t>
            </a:r>
          </a:p>
          <a:p>
            <a:pPr lvl="1"/>
            <a:r>
              <a:rPr lang="ru-RU" sz="3200" dirty="0" smtClean="0"/>
              <a:t>Особенности ИС с точки зрения разработки и исследования. </a:t>
            </a:r>
          </a:p>
          <a:p>
            <a:pPr lvl="1"/>
            <a:r>
              <a:rPr lang="ru-RU" sz="3200" dirty="0" smtClean="0"/>
              <a:t>Основные этапы жизненного цикла ИС </a:t>
            </a:r>
          </a:p>
          <a:p>
            <a:pPr lvl="1"/>
            <a:r>
              <a:rPr lang="ru-RU" sz="3200" dirty="0" smtClean="0"/>
              <a:t>Основные задачи в процессе разработки</a:t>
            </a:r>
            <a:r>
              <a:rPr lang="en-US" sz="3200" dirty="0" smtClean="0"/>
              <a:t>: </a:t>
            </a:r>
            <a:r>
              <a:rPr lang="ru-RU" sz="3200" dirty="0" smtClean="0"/>
              <a:t>анализ и синтез производительности, проверка правильности функционирования.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Бахмуров А.Г.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F5DE-0339-4589-9859-9B8A9FE1E66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2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154</Words>
  <Application>Microsoft Office PowerPoint</Application>
  <PresentationFormat>Широкоэкранный</PresentationFormat>
  <Paragraphs>28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Тема Office</vt:lpstr>
      <vt:lpstr>Имитационное моделирование в исследовании и разработке информационных систем Лекция 1</vt:lpstr>
      <vt:lpstr>Формальные сведения</vt:lpstr>
      <vt:lpstr>Основные части курса</vt:lpstr>
      <vt:lpstr>Информационные системы (ИС) как объект разработки и исследования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Верижникова Елена</dc:creator>
  <cp:lastModifiedBy>Верижникова Елена</cp:lastModifiedBy>
  <cp:revision>3</cp:revision>
  <dcterms:created xsi:type="dcterms:W3CDTF">2018-09-11T11:24:24Z</dcterms:created>
  <dcterms:modified xsi:type="dcterms:W3CDTF">2018-09-11T12:43:04Z</dcterms:modified>
</cp:coreProperties>
</file>